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81" d="100"/>
          <a:sy n="81" d="100"/>
        </p:scale>
        <p:origin x="-90" y="-6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6/4/2020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6/4/2020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6/4/2020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pPr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21815" y="5755005"/>
            <a:ext cx="7256145" cy="953770"/>
          </a:xfrm>
          <a:prstGeom prst="rect">
            <a:avLst/>
          </a:prstGeom>
        </p:spPr>
      </p:pic>
      <p:pic>
        <p:nvPicPr>
          <p:cNvPr id="4" name="Picture 3" descr="WhatsApp Image 2020-06-03 at 20.25.2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212705" y="3721100"/>
            <a:ext cx="1952625" cy="30835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6710" y="130810"/>
            <a:ext cx="11492865" cy="3759200"/>
          </a:xfrm>
        </p:spPr>
        <p:txBody>
          <a:bodyPr>
            <a:noAutofit/>
          </a:bodyPr>
          <a:lstStyle/>
          <a:p>
            <a:r>
              <a:rPr lang="ru-RU" altLang="en-US" sz="2400" smtClean="0">
                <a:latin typeface="Times New Roman" panose="02020603050405020304" charset="0"/>
                <a:cs typeface="Times New Roman" panose="02020603050405020304" charset="0"/>
              </a:rPr>
              <a:t>ШАМАН,КЭ</a:t>
            </a:r>
            <a:r>
              <a:rPr lang="ru-RU" altLang="en-US" sz="2400" dirty="0">
                <a:latin typeface="Times New Roman" panose="02020603050405020304" charset="0"/>
                <a:cs typeface="Times New Roman" panose="02020603050405020304" charset="0"/>
              </a:rPr>
              <a:t/>
            </a:r>
            <a:br>
              <a:rPr lang="ru-RU" altLang="en-US" sz="2400" dirty="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ru-RU" altLang="en-US" sz="2400" dirty="0">
                <a:latin typeface="Times New Roman" panose="02020603050405020304" charset="0"/>
                <a:cs typeface="Times New Roman" panose="02020603050405020304" charset="0"/>
              </a:rPr>
              <a:t>Пшеница озимая и яровая: Хлебная жужелица,клоп вредная черепашка, хлебные жуки, пьявицы, тли.Опрыскивание всходов.</a:t>
            </a:r>
            <a:br>
              <a:rPr lang="ru-RU" altLang="en-US" sz="2400" dirty="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ru-RU" altLang="en-US" sz="2400" dirty="0">
                <a:latin typeface="Times New Roman" panose="02020603050405020304" charset="0"/>
                <a:cs typeface="Times New Roman" panose="02020603050405020304" charset="0"/>
              </a:rPr>
              <a:t>Норма применения препарата 0,75-1 л/га.</a:t>
            </a:r>
            <a:br>
              <a:rPr lang="ru-RU" altLang="en-US" sz="2400" dirty="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ru-RU" altLang="en-US" sz="2400" dirty="0">
                <a:latin typeface="Times New Roman" panose="02020603050405020304" charset="0"/>
                <a:cs typeface="Times New Roman" panose="02020603050405020304" charset="0"/>
              </a:rPr>
              <a:t>Кукуруза : Совки:в т.ч. хлопковая и подгрызающая,мухи,тли,проволочники,луговой мотылек. Опрыскивание по вегетации.</a:t>
            </a:r>
            <a:br>
              <a:rPr lang="ru-RU" altLang="en-US" sz="2400" dirty="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ru-RU" altLang="en-US" sz="24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При своевременной обработке в начале сезона по лёту бабочки-0,5-0,6 л/га, при отложении яиц и появлении гусениц для достижения 100% эффекта-1,5л/га.</a:t>
            </a:r>
            <a:r>
              <a:rPr lang="ru-RU" altLang="en-US" sz="2400" dirty="0">
                <a:latin typeface="Times New Roman" panose="02020603050405020304" charset="0"/>
                <a:cs typeface="Times New Roman" panose="02020603050405020304" charset="0"/>
              </a:rPr>
              <a:t/>
            </a:r>
            <a:br>
              <a:rPr lang="ru-RU" altLang="en-US" sz="2400" dirty="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ru-RU" altLang="en-US" sz="2400" dirty="0">
                <a:latin typeface="Times New Roman" panose="02020603050405020304" charset="0"/>
                <a:cs typeface="Times New Roman" panose="02020603050405020304" charset="0"/>
              </a:rPr>
              <a:t> Подсолнечник: Совки. Опрыскивание в период вегетации.</a:t>
            </a:r>
            <a:r>
              <a:rPr lang="ru-RU" altLang="en-US" sz="24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При своевременной обработке в начале сезона по лёту бабочки-0,5-0,6 л/га,при отложении яиц и появлении гусениц для достижения 100% эффекта-1,5л/га.</a:t>
            </a:r>
            <a:endParaRPr lang="ru-RU" altLang="en-US" sz="24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6710" y="3721100"/>
            <a:ext cx="9961880" cy="3083560"/>
          </a:xfrm>
        </p:spPr>
        <p:txBody>
          <a:bodyPr>
            <a:normAutofit fontScale="52500" lnSpcReduction="20000"/>
          </a:bodyPr>
          <a:lstStyle/>
          <a:p>
            <a:endParaRPr lang="ru-RU" altLang="en-US" sz="2000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ru-RU" altLang="en-US" sz="3600" dirty="0">
                <a:latin typeface="Times New Roman" panose="02020603050405020304" charset="0"/>
                <a:cs typeface="Times New Roman" panose="02020603050405020304" charset="0"/>
              </a:rPr>
              <a:t>ООО «БОСНИС» предлагает к закупке полный спектр минеральных и водорастворимых удобрений, а также широкий выбор средств защиты растений!</a:t>
            </a:r>
          </a:p>
          <a:p>
            <a:r>
              <a:rPr lang="ru-RU" altLang="en-US" sz="3600" dirty="0">
                <a:latin typeface="Times New Roman" panose="02020603050405020304" charset="0"/>
                <a:cs typeface="Times New Roman" panose="02020603050405020304" charset="0"/>
              </a:rPr>
              <a:t>Контакты:</a:t>
            </a:r>
          </a:p>
          <a:p>
            <a:r>
              <a:rPr lang="ru-RU" altLang="en-US" sz="3600" dirty="0">
                <a:latin typeface="Times New Roman" panose="02020603050405020304" charset="0"/>
                <a:cs typeface="Times New Roman" panose="02020603050405020304" charset="0"/>
              </a:rPr>
              <a:t>Адрес: 356000, </a:t>
            </a:r>
            <a:r>
              <a:rPr lang="ru-RU" altLang="en-US" sz="3600" dirty="0" smtClean="0">
                <a:latin typeface="Times New Roman" panose="02020603050405020304" charset="0"/>
                <a:cs typeface="Times New Roman" panose="02020603050405020304" charset="0"/>
              </a:rPr>
              <a:t>Новопокровская бр3,хим,склад.</a:t>
            </a:r>
            <a:endParaRPr lang="ru-RU" altLang="en-US" sz="3600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ru-RU" altLang="en-US" sz="3600" dirty="0">
                <a:latin typeface="Times New Roman" panose="02020603050405020304" charset="0"/>
                <a:cs typeface="Times New Roman" panose="02020603050405020304" charset="0"/>
              </a:rPr>
              <a:t>Тел/факс</a:t>
            </a:r>
            <a:r>
              <a:rPr lang="ru-RU" altLang="en-US" sz="3600" dirty="0" smtClean="0">
                <a:latin typeface="Times New Roman" panose="02020603050405020304" charset="0"/>
                <a:cs typeface="Times New Roman" panose="02020603050405020304" charset="0"/>
              </a:rPr>
              <a:t>:;8</a:t>
            </a:r>
            <a:r>
              <a:rPr lang="en-US" altLang="en-US" sz="3600" dirty="0" smtClean="0">
                <a:latin typeface="Times New Roman" panose="02020603050405020304" charset="0"/>
                <a:cs typeface="Times New Roman" panose="02020603050405020304" charset="0"/>
              </a:rPr>
              <a:t>-</a:t>
            </a:r>
            <a:r>
              <a:rPr lang="ru-RU" altLang="en-US" sz="3600" dirty="0" smtClean="0">
                <a:latin typeface="Times New Roman" panose="02020603050405020304" charset="0"/>
                <a:cs typeface="Times New Roman" panose="02020603050405020304" charset="0"/>
              </a:rPr>
              <a:t>9</a:t>
            </a:r>
            <a:r>
              <a:rPr lang="en-US" altLang="en-US" sz="3600" dirty="0" smtClean="0">
                <a:latin typeface="Times New Roman" panose="02020603050405020304" charset="0"/>
                <a:cs typeface="Times New Roman" panose="02020603050405020304" charset="0"/>
              </a:rPr>
              <a:t>28-880-95-19</a:t>
            </a:r>
            <a:r>
              <a:rPr lang="ru-RU" altLang="en-US" sz="3600" dirty="0" smtClean="0">
                <a:latin typeface="Times New Roman" panose="02020603050405020304" charset="0"/>
                <a:cs typeface="Times New Roman" panose="02020603050405020304" charset="0"/>
              </a:rPr>
              <a:t>; </a:t>
            </a:r>
            <a:r>
              <a:rPr lang="en-US" altLang="en-US" sz="3600" dirty="0">
                <a:latin typeface="Times New Roman" panose="02020603050405020304" charset="0"/>
                <a:cs typeface="Times New Roman" panose="02020603050405020304" charset="0"/>
              </a:rPr>
              <a:t>e-mail</a:t>
            </a:r>
            <a:r>
              <a:rPr lang="ru-RU" altLang="en-US" sz="3600" dirty="0" smtClean="0">
                <a:latin typeface="Times New Roman" panose="02020603050405020304" charset="0"/>
                <a:cs typeface="Times New Roman" panose="02020603050405020304" charset="0"/>
              </a:rPr>
              <a:t>:</a:t>
            </a:r>
            <a:r>
              <a:rPr lang="en-US" altLang="ru-RU" sz="3600" dirty="0" err="1" smtClean="0">
                <a:latin typeface="Times New Roman" panose="02020603050405020304" charset="0"/>
                <a:cs typeface="Times New Roman" panose="02020603050405020304" charset="0"/>
              </a:rPr>
              <a:t>drozdova_ty@bosnis,ru</a:t>
            </a:r>
            <a:endParaRPr lang="en-US" altLang="ru-RU" sz="3600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ru-RU" altLang="ru-RU" sz="3600" dirty="0">
                <a:latin typeface="Times New Roman" panose="02020603050405020304" charset="0"/>
                <a:cs typeface="Times New Roman" panose="02020603050405020304" charset="0"/>
              </a:rPr>
              <a:t>Телефоны коммерческого отдела</a:t>
            </a:r>
            <a:r>
              <a:rPr lang="ru-RU" altLang="ru-RU" sz="3600">
                <a:latin typeface="Times New Roman" panose="02020603050405020304" charset="0"/>
                <a:cs typeface="Times New Roman" panose="02020603050405020304" charset="0"/>
              </a:rPr>
              <a:t>: </a:t>
            </a:r>
            <a:r>
              <a:rPr lang="ru-RU" altLang="ru-RU" sz="3600" smtClean="0">
                <a:latin typeface="Times New Roman" panose="02020603050405020304" charset="0"/>
                <a:cs typeface="Times New Roman" panose="02020603050405020304" charset="0"/>
              </a:rPr>
              <a:t>; </a:t>
            </a:r>
            <a:r>
              <a:rPr lang="ru-RU" altLang="ru-RU" sz="3600" dirty="0">
                <a:latin typeface="Times New Roman" panose="02020603050405020304" charset="0"/>
                <a:cs typeface="Times New Roman" panose="02020603050405020304" charset="0"/>
              </a:rPr>
              <a:t>+</a:t>
            </a:r>
            <a:r>
              <a:rPr lang="ru-RU" altLang="ru-RU" sz="3600" dirty="0" smtClean="0">
                <a:latin typeface="Times New Roman" panose="02020603050405020304" charset="0"/>
                <a:cs typeface="Times New Roman" panose="02020603050405020304" charset="0"/>
              </a:rPr>
              <a:t>7(962)403-2</a:t>
            </a:r>
            <a:r>
              <a:rPr lang="en-US" altLang="ru-RU" sz="3600" dirty="0" smtClean="0">
                <a:latin typeface="Times New Roman" panose="02020603050405020304" charset="0"/>
                <a:cs typeface="Times New Roman" panose="02020603050405020304" charset="0"/>
              </a:rPr>
              <a:t>3-58</a:t>
            </a:r>
            <a:endParaRPr lang="ru-RU" altLang="ru-RU" sz="2000" dirty="0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ru-RU" altLang="ru-RU" sz="2000" dirty="0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ru-RU" altLang="ru-RU" sz="2000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ru-RU" altLang="en-US" sz="4400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              Формула богатого урожая!!!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55</Words>
  <Application>Microsoft Office PowerPoint</Application>
  <PresentationFormat>Произвольный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ШАМАН,КЭ Пшеница озимая и яровая: Хлебная жужелица,клоп вредная черепашка, хлебные жуки, пьявицы, тли.Опрыскивание всходов. Норма применения препарата 0,75-1 л/га. Кукуруза : Совки:в т.ч. хлопковая и подгрызающая,мухи,тли,проволочники,луговой мотылек. Опрыскивание по вегетации.  При своевременной обработке в начале сезона по лёту бабочки-0,5-0,6 л/га, при отложении яиц и появлении гусениц для достижения 100% эффекта-1,5л/га.  Подсолнечник: Совки. Опрыскивание в период вегетации. При своевременной обработке в начале сезона по лёту бабочки-0,5-0,6 л/га,при отложении яиц и появлении гусениц для достижения 100% эффекта-1,5л/га.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применять? Пшеница озимая и яровая: Хлебная жужелица,клоп вредная черепашка, хлебные жуки, пьявицы, тли.Опрыскивание всходов. Норма применения препарата 0,75-1 л/га. Ячмень: Пьявицы.Опрыскивание в период вегетации.Норма применения препарата 0,75 л/га. Рапс: Крестоцветные блошки,рапсовый цветоед, стеблевой и семенной скрытнохоботники. Опрыскивание в период вегетации. Норма применения препарата 0,5-0,6 л/га. Подсолнечник: Совки. Опрыскивание в период вегетации. 1,5 л/га</dc:title>
  <dc:creator>kalud</dc:creator>
  <cp:lastModifiedBy>Пользователь Windows</cp:lastModifiedBy>
  <cp:revision>10</cp:revision>
  <dcterms:created xsi:type="dcterms:W3CDTF">2020-06-02T19:02:00Z</dcterms:created>
  <dcterms:modified xsi:type="dcterms:W3CDTF">2020-06-04T10:02:09Z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1033-10.2.0.7636</vt:lpwstr>
  </property>
</Properties>
</file>